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embeddedFontLst>
    <p:embeddedFont>
      <p:font typeface="Calibri Light" pitchFamily="34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Encode Sans SemiBold" charset="0"/>
      <p:bold r:id="rId22"/>
    </p:embeddedFont>
  </p:embeddedFontLst>
  <p:photoAlbum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1FB7CD2-3A34-4431-8CCD-15E7273CDDB5}">
          <p14:sldIdLst>
            <p14:sldId id="270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Sección sin título" id="{AE32104D-E225-4DC3-B2B0-8DBDE38F9EC2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va, Hugo Hernán" initials="SH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7-28T10:29:21.200" idx="1">
    <p:pos x="7680" y="0"/>
    <p:text/>
  </p:cm>
  <p:cm authorId="0" dt="2021-07-28T10:29:24.995" idx="2">
    <p:pos x="7816" y="13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C937-A8D6-49E9-9FEF-4D7AA2C90292}" type="datetimeFigureOut">
              <a:rPr lang="es-AR" smtClean="0"/>
              <a:t>22/09/2021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F730-8D66-4108-A770-F0546A3E73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39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8E2FE1-85D7-4A31-81F4-408FB566A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1F49365-F538-4EA8-B99A-0DE07CC7E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78AB99-FE90-4976-B8B3-7252522A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FD002-7F4A-44F0-817A-4CD9776B9D21}" type="datetimeFigureOut">
              <a:rPr lang="es-AR" smtClean="0"/>
              <a:pPr>
                <a:defRPr/>
              </a:pPr>
              <a:t>22/09/2021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52C903B-0403-4A6A-B14A-C519BED3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8D405A9-0407-4DF7-A233-A795BBE3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B690-AC53-4550-BFA4-8D183C70FB3B}" type="slidenum">
              <a:rPr lang="es-AR" altLang="es-AR" smtClean="0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18847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F2466B-97FB-4617-869D-EA08EF18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8307985-E172-40A5-95FD-5092064E3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96F3219-5353-4E43-AD25-37D155CB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D2DF0-FF5F-4FD8-AA6E-8949C04B195A}" type="datetimeFigureOut">
              <a:rPr lang="es-AR" smtClean="0"/>
              <a:pPr>
                <a:defRPr/>
              </a:pPr>
              <a:t>22/09/2021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4A2330-907E-4F74-8FA6-9A6ED9C0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3B1F4F-44D3-4FE5-931D-A9380FAD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415A-5EB1-4FD8-B786-58A1E27DE099}" type="slidenum">
              <a:rPr lang="es-AR" altLang="es-AR" smtClean="0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08067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53822FF-53C0-48AC-BC1A-BC9202408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CDB9FC7-657B-4F8A-B8C9-A7722A711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8509874-91E6-40BC-80C7-E87C1FC6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88151-E274-488A-8526-244E6B069DC2}" type="datetimeFigureOut">
              <a:rPr lang="es-AR" smtClean="0"/>
              <a:pPr>
                <a:defRPr/>
              </a:pPr>
              <a:t>22/09/2021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D61B880-AAD1-4D3B-90BA-E5D7FA55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F856741-3B7C-4C02-8F63-2D278350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8F68-96DE-456A-9392-05CA9A7A573D}" type="slidenum">
              <a:rPr lang="es-AR" altLang="es-AR" smtClean="0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81198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B11D4D-8EC2-4FE6-B9BE-40B4141C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B6B6AA-212E-4F44-83B8-E1005ECA4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295588-DD95-445A-A36A-50C5EA2C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AB09E-913D-4E3F-9EFB-D17755C499E9}" type="datetimeFigureOut">
              <a:rPr lang="es-AR" smtClean="0"/>
              <a:pPr>
                <a:defRPr/>
              </a:pPr>
              <a:t>22/09/2021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6C851F5-65B1-470B-91BC-E346DDE7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75A03-F56D-464F-8EBC-96A8F661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F156-A873-47D0-A492-6195F448D8E4}" type="slidenum">
              <a:rPr lang="es-AR" altLang="es-AR" smtClean="0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76074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A57292-7A53-45AD-B4AB-0F8DCBD47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7238096-3317-41BE-982B-70EF9CD3E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5FF5A85-50B6-41F6-9179-458CD385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862F96-10FD-4063-AF89-0CD8E2319220}" type="datetimeFigureOut">
              <a:rPr lang="es-AR" smtClean="0"/>
              <a:pPr>
                <a:defRPr/>
              </a:pPr>
              <a:t>22/09/2021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4CD606-D972-4D84-92C0-36E747BF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427EDA-521A-48D1-9E8D-C112519C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3DC43-AE7F-4CA8-975F-819F0DFE81C8}" type="slidenum">
              <a:rPr lang="es-AR" altLang="es-AR" smtClean="0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64008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F836FD-3F0B-403F-9C67-FB679A89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A95811C-FD28-41CD-A3BC-D9D81DC72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9BDF634-6A9B-43F8-930D-0E8143BAC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0AD051F-DA5F-484F-9118-EC60E03E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9A11A-0D91-453E-B5F6-9C603A528491}" type="datetimeFigureOut">
              <a:rPr lang="es-AR" smtClean="0"/>
              <a:pPr>
                <a:defRPr/>
              </a:pPr>
              <a:t>22/09/2021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32DBE41-F4F0-458F-9417-353AABB1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955D7B6-EA61-4EC9-B049-08784368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00D2-5E0D-4E01-B401-6F986A697336}" type="slidenum">
              <a:rPr lang="es-AR" altLang="es-AR" smtClean="0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27938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42BA86-98E7-46F3-A38E-6C21D463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C2C4E39-8CD1-4105-A5B9-5954206F1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AACB982-90C9-4AC0-93AC-4F762EC7B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9C176E9-6F1C-4EEE-A91B-DBFA897E5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3566A37-DA8C-4791-8C00-A8430E337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FCBBF43-8F26-4104-B395-FFA17D56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57A78-2830-4A55-826B-597D115F0B34}" type="datetimeFigureOut">
              <a:rPr lang="es-AR" smtClean="0"/>
              <a:pPr>
                <a:defRPr/>
              </a:pPr>
              <a:t>22/09/2021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B48C50B-9FF1-4308-9238-9962DD12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DCC240A-3709-44AA-A16C-2D8FE0D6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6A31-6DF9-48F3-80DF-79390BC42139}" type="slidenum">
              <a:rPr lang="es-AR" altLang="es-AR" smtClean="0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26863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AF7BE0-1F4A-41A6-856A-7B458D29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BF86202-8DB0-44B7-90F6-D1125E2E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C08C8-EA84-47E3-87F3-20195E86EABF}" type="datetimeFigureOut">
              <a:rPr lang="es-AR" smtClean="0"/>
              <a:pPr>
                <a:defRPr/>
              </a:pPr>
              <a:t>22/09/2021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7E913A2-D5AC-48BD-84A7-82FAB7ED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A61A161-9B5B-4109-A237-D899ACB3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CDBE-4E8A-436C-8DCC-A2F9939D9E46}" type="slidenum">
              <a:rPr lang="es-AR" altLang="es-AR" smtClean="0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73685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32CBEE9-864B-4CCF-A223-3C272259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496EF-AB6F-427F-9A84-1377679CF2D6}" type="datetimeFigureOut">
              <a:rPr lang="es-AR" smtClean="0"/>
              <a:pPr>
                <a:defRPr/>
              </a:pPr>
              <a:t>22/09/2021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F1653D4-018F-490A-8F30-3F08756D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F132A9B-AD53-4230-BA0A-9F5CDF67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AB81-9414-445A-A79D-83A62333EE76}" type="slidenum">
              <a:rPr lang="es-AR" altLang="es-AR" smtClean="0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62047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FF2768-385A-4819-9F3E-807578AC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C581F79-D10E-4384-911D-90996F100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9D5A776-0568-4233-AD14-D2186395E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3F66C60-0D85-4B0A-A822-31BF453A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330D5-3502-4CBC-A029-8092F24DCEF3}" type="datetimeFigureOut">
              <a:rPr lang="es-AR" smtClean="0"/>
              <a:pPr>
                <a:defRPr/>
              </a:pPr>
              <a:t>22/09/2021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1C56BBE-D545-4E13-8ED3-BA8BFCAA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3F06736-ADCF-4A76-8126-648006CC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17B9-6589-4867-862F-66FFE395BF80}" type="slidenum">
              <a:rPr lang="es-AR" altLang="es-AR" smtClean="0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18358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E22B0E-6D86-4CD2-B1AD-1E4892B6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375AAE1-A597-4CFE-8AD3-67FAC7E10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B744CD0-B191-4CB0-9B09-B0F7449DC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E4B6CCB-4630-469B-B99F-74189C14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1F7CB-0963-47E2-BA16-62B976F6F76D}" type="datetimeFigureOut">
              <a:rPr lang="es-AR" smtClean="0"/>
              <a:pPr>
                <a:defRPr/>
              </a:pPr>
              <a:t>22/09/2021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7616AA8-EE67-41C8-AF30-7051632A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55E7E2A-28AF-4744-9A05-371300FC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54DA-433C-4A39-A969-1AAC17941EAB}" type="slidenum">
              <a:rPr lang="es-AR" altLang="es-AR" smtClean="0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60084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28C7E1C-41C2-404E-BABE-DE3F14C9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8C5BD2C-084E-4F5A-ABDF-FF6016E07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FCE6E69-8313-40CC-988C-2ADFE6A2E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0340FE-D3A8-41A1-A032-920CFF8B56CB}" type="datetimeFigureOut">
              <a:rPr lang="es-AR" smtClean="0"/>
              <a:pPr>
                <a:defRPr/>
              </a:pPr>
              <a:t>22/09/2021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789ABEC-B005-42EE-A50D-487A55B3D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381133-16EE-4B82-9378-32ABFC4FB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95E0-7DF1-4325-A9D3-505A9AAC2894}" type="slidenum">
              <a:rPr lang="es-AR" altLang="es-AR" smtClean="0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2893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A0E4E46-2AC0-404D-AF1C-9254A52A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75"/>
            <a:ext cx="12192000" cy="66320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FB8F1A6-90A6-4EB9-8BBB-4B2E1F922504}"/>
              </a:ext>
            </a:extLst>
          </p:cNvPr>
          <p:cNvSpPr/>
          <p:nvPr/>
        </p:nvSpPr>
        <p:spPr>
          <a:xfrm>
            <a:off x="0" y="6745024"/>
            <a:ext cx="12192000" cy="112976"/>
          </a:xfrm>
          <a:prstGeom prst="rect">
            <a:avLst/>
          </a:prstGeom>
          <a:solidFill>
            <a:srgbClr val="3B7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B46D60F-525B-4E4B-96C8-7B9050136DC4}"/>
              </a:ext>
            </a:extLst>
          </p:cNvPr>
          <p:cNvSpPr txBox="1"/>
          <p:nvPr/>
        </p:nvSpPr>
        <p:spPr>
          <a:xfrm>
            <a:off x="4844247" y="5436038"/>
            <a:ext cx="34918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Encode Sans SemiBold" pitchFamily="2" charset="0"/>
              </a:rPr>
              <a:t>Ministerio de Relaciones Exteriores, Comercio Internacional y Culto</a:t>
            </a:r>
            <a:endParaRPr lang="es-AR" sz="2200" b="1" dirty="0">
              <a:solidFill>
                <a:schemeClr val="bg1"/>
              </a:solidFill>
              <a:latin typeface="Encode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1" descr="pag 8">
            <a:extLst>
              <a:ext uri="{FF2B5EF4-FFF2-40B4-BE49-F238E27FC236}">
                <a16:creationId xmlns:a16="http://schemas.microsoft.com/office/drawing/2014/main" xmlns="" id="{2A4FFA0F-FE1C-4C58-88F1-42CEC46A1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1" descr="pag 9">
            <a:extLst>
              <a:ext uri="{FF2B5EF4-FFF2-40B4-BE49-F238E27FC236}">
                <a16:creationId xmlns:a16="http://schemas.microsoft.com/office/drawing/2014/main" xmlns="" id="{748ECF87-950E-4E7E-98A1-4286468C5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1" descr="pag 10">
            <a:extLst>
              <a:ext uri="{FF2B5EF4-FFF2-40B4-BE49-F238E27FC236}">
                <a16:creationId xmlns:a16="http://schemas.microsoft.com/office/drawing/2014/main" xmlns="" id="{7A7C2050-AA21-4727-9C4B-7E0EC2B0B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1" descr="fin">
            <a:extLst>
              <a:ext uri="{FF2B5EF4-FFF2-40B4-BE49-F238E27FC236}">
                <a16:creationId xmlns:a16="http://schemas.microsoft.com/office/drawing/2014/main" xmlns="" id="{D275CB59-FFC1-4639-8C3A-E104B160E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hv\Pictures\logo ministerio tipografia f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5038725"/>
            <a:ext cx="5907087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 descr="titulo 2">
            <a:extLst>
              <a:ext uri="{FF2B5EF4-FFF2-40B4-BE49-F238E27FC236}">
                <a16:creationId xmlns:a16="http://schemas.microsoft.com/office/drawing/2014/main" xmlns="" id="{CF753D68-B369-4140-B76D-AC06DCD2DA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 descr="pag 1">
            <a:extLst>
              <a:ext uri="{FF2B5EF4-FFF2-40B4-BE49-F238E27FC236}">
                <a16:creationId xmlns:a16="http://schemas.microsoft.com/office/drawing/2014/main" xmlns="" id="{123BA621-D5A1-4898-9081-BD51542833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 descr="pag 2">
            <a:extLst>
              <a:ext uri="{FF2B5EF4-FFF2-40B4-BE49-F238E27FC236}">
                <a16:creationId xmlns:a16="http://schemas.microsoft.com/office/drawing/2014/main" xmlns="" id="{5069FB2E-22A0-4381-8889-B6A6A38F6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1" descr="pag 3">
            <a:extLst>
              <a:ext uri="{FF2B5EF4-FFF2-40B4-BE49-F238E27FC236}">
                <a16:creationId xmlns:a16="http://schemas.microsoft.com/office/drawing/2014/main" xmlns="" id="{40D62E6A-7B42-4B70-9205-AD307A5985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 descr="pag 4">
            <a:extLst>
              <a:ext uri="{FF2B5EF4-FFF2-40B4-BE49-F238E27FC236}">
                <a16:creationId xmlns:a16="http://schemas.microsoft.com/office/drawing/2014/main" xmlns="" id="{1AF92250-9035-413A-A597-3076B0DBAE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1" descr="pag 5">
            <a:extLst>
              <a:ext uri="{FF2B5EF4-FFF2-40B4-BE49-F238E27FC236}">
                <a16:creationId xmlns:a16="http://schemas.microsoft.com/office/drawing/2014/main" xmlns="" id="{EA4AE82A-7303-4CE9-BCA0-84D1E92427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1" descr="pag 6">
            <a:extLst>
              <a:ext uri="{FF2B5EF4-FFF2-40B4-BE49-F238E27FC236}">
                <a16:creationId xmlns:a16="http://schemas.microsoft.com/office/drawing/2014/main" xmlns="" id="{A4677A1F-EB64-4CF7-A592-590EBC5A97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1" descr="pag 7">
            <a:extLst>
              <a:ext uri="{FF2B5EF4-FFF2-40B4-BE49-F238E27FC236}">
                <a16:creationId xmlns:a16="http://schemas.microsoft.com/office/drawing/2014/main" xmlns="" id="{0EDC60C3-75B1-4D52-ADA4-23224A0E76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9</Words>
  <Application>Microsoft Office PowerPoint</Application>
  <PresentationFormat>Personalizado</PresentationFormat>
  <Paragraphs>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 Light</vt:lpstr>
      <vt:lpstr>Calibri</vt:lpstr>
      <vt:lpstr>Encode Sans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</dc:creator>
  <cp:lastModifiedBy>Silva, Hugo Hernán</cp:lastModifiedBy>
  <cp:revision>7</cp:revision>
  <dcterms:created xsi:type="dcterms:W3CDTF">2021-07-07T14:24:55Z</dcterms:created>
  <dcterms:modified xsi:type="dcterms:W3CDTF">2021-09-22T13:04:59Z</dcterms:modified>
</cp:coreProperties>
</file>